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306" r:id="rId9"/>
    <p:sldId id="289" r:id="rId10"/>
    <p:sldId id="291" r:id="rId11"/>
    <p:sldId id="276" r:id="rId12"/>
    <p:sldId id="286" r:id="rId13"/>
    <p:sldId id="287"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88200"/>
  </p:normalViewPr>
  <p:slideViewPr>
    <p:cSldViewPr snapToGrid="0">
      <p:cViewPr varScale="1">
        <p:scale>
          <a:sx n="114" d="100"/>
          <a:sy n="114" d="100"/>
        </p:scale>
        <p:origin x="184" y="48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
        <p:nvSpPr>
          <p:cNvPr id="2" name="Textfeld 1">
            <a:extLst>
              <a:ext uri="{FF2B5EF4-FFF2-40B4-BE49-F238E27FC236}">
                <a16:creationId xmlns:a16="http://schemas.microsoft.com/office/drawing/2014/main" id="{2B53BE85-ADB9-8145-8FB1-316C27BD05B0}"/>
              </a:ext>
            </a:extLst>
          </p:cNvPr>
          <p:cNvSpPr txBox="1"/>
          <p:nvPr/>
        </p:nvSpPr>
        <p:spPr>
          <a:xfrm>
            <a:off x="490654" y="1371600"/>
            <a:ext cx="2263697" cy="523220"/>
          </a:xfrm>
          <a:prstGeom prst="rect">
            <a:avLst/>
          </a:prstGeom>
          <a:noFill/>
        </p:spPr>
        <p:txBody>
          <a:bodyPr wrap="square" rtlCol="0">
            <a:spAutoFit/>
          </a:bodyPr>
          <a:lstStyle/>
          <a:p>
            <a:r>
              <a:rPr lang="de-DE" dirty="0"/>
              <a:t>#TODO OTD Grafik </a:t>
            </a:r>
          </a:p>
          <a:p>
            <a:r>
              <a:rPr lang="de-DE" dirty="0"/>
              <a:t># Dinh</a:t>
            </a:r>
          </a:p>
        </p:txBody>
      </p:sp>
    </p:spTree>
    <p:extLst>
      <p:ext uri="{BB962C8B-B14F-4D97-AF65-F5344CB8AC3E}">
        <p14:creationId xmlns:p14="http://schemas.microsoft.com/office/powerpoint/2010/main" val="55108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2462213"/>
          </a:xfrm>
          <a:prstGeom prst="rect">
            <a:avLst/>
          </a:prstGeom>
          <a:noFill/>
        </p:spPr>
        <p:txBody>
          <a:bodyPr wrap="square" rtlCol="0">
            <a:spAutoFit/>
          </a:bodyPr>
          <a:lstStyle/>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https://ec.europa.eu/eurostat/databrowser/view/ei_etea19_m/default/table?lang=en,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1945</Words>
  <Application>Microsoft Macintosh PowerPoint</Application>
  <PresentationFormat>Bildschirmpräsentation (16:9)</PresentationFormat>
  <Paragraphs>428</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Visuelle Exploration</vt:lpstr>
      <vt:lpstr>Kennzahlen und Reporting</vt:lpstr>
      <vt:lpstr>Kennzahlen und Reporting</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137</cp:revision>
  <dcterms:modified xsi:type="dcterms:W3CDTF">2021-02-16T13:03:53Z</dcterms:modified>
</cp:coreProperties>
</file>